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2" r:id="rId7"/>
    <p:sldId id="263" r:id="rId8"/>
    <p:sldId id="261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F3780-6C81-4AF3-95D7-C572C52CB06C}" type="datetimeFigureOut">
              <a:rPr lang="ru-RU" smtClean="0"/>
              <a:t>22.01.2024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4096C-DE5C-4782-B04F-919CAFDB79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11345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F3780-6C81-4AF3-95D7-C572C52CB06C}" type="datetimeFigureOut">
              <a:rPr lang="ru-RU" smtClean="0"/>
              <a:t>22.01.2024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4096C-DE5C-4782-B04F-919CAFDB79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6988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F3780-6C81-4AF3-95D7-C572C52CB06C}" type="datetimeFigureOut">
              <a:rPr lang="ru-RU" smtClean="0"/>
              <a:t>22.01.2024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4096C-DE5C-4782-B04F-919CAFDB79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59065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F3780-6C81-4AF3-95D7-C572C52CB06C}" type="datetimeFigureOut">
              <a:rPr lang="ru-RU" smtClean="0"/>
              <a:t>22.01.2024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4096C-DE5C-4782-B04F-919CAFDB79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71890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F3780-6C81-4AF3-95D7-C572C52CB06C}" type="datetimeFigureOut">
              <a:rPr lang="ru-RU" smtClean="0"/>
              <a:t>22.01.2024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4096C-DE5C-4782-B04F-919CAFDB79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1673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F3780-6C81-4AF3-95D7-C572C52CB06C}" type="datetimeFigureOut">
              <a:rPr lang="ru-RU" smtClean="0"/>
              <a:t>22.01.2024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4096C-DE5C-4782-B04F-919CAFDB79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71719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F3780-6C81-4AF3-95D7-C572C52CB06C}" type="datetimeFigureOut">
              <a:rPr lang="ru-RU" smtClean="0"/>
              <a:t>22.01.2024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4096C-DE5C-4782-B04F-919CAFDB79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27081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F3780-6C81-4AF3-95D7-C572C52CB06C}" type="datetimeFigureOut">
              <a:rPr lang="ru-RU" smtClean="0"/>
              <a:t>22.01.2024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4096C-DE5C-4782-B04F-919CAFDB79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32566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F3780-6C81-4AF3-95D7-C572C52CB06C}" type="datetimeFigureOut">
              <a:rPr lang="ru-RU" smtClean="0"/>
              <a:t>22.01.2024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4096C-DE5C-4782-B04F-919CAFDB79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91569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F3780-6C81-4AF3-95D7-C572C52CB06C}" type="datetimeFigureOut">
              <a:rPr lang="ru-RU" smtClean="0"/>
              <a:t>22.01.2024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4096C-DE5C-4782-B04F-919CAFDB79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574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F3780-6C81-4AF3-95D7-C572C52CB06C}" type="datetimeFigureOut">
              <a:rPr lang="ru-RU" smtClean="0"/>
              <a:t>22.01.2024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4096C-DE5C-4782-B04F-919CAFDB79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31836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FF3780-6C81-4AF3-95D7-C572C52CB06C}" type="datetimeFigureOut">
              <a:rPr lang="ru-RU" smtClean="0"/>
              <a:t>22.01.2024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4096C-DE5C-4782-B04F-919CAFDB79F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3506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-915126"/>
            <a:ext cx="9144000" cy="2387600"/>
          </a:xfrm>
        </p:spPr>
        <p:txBody>
          <a:bodyPr>
            <a:normAutofit/>
          </a:bodyPr>
          <a:lstStyle/>
          <a:p>
            <a:r>
              <a:rPr lang="ru-RU" sz="1600" dirty="0" smtClean="0">
                <a:latin typeface="+mn-lt"/>
              </a:rPr>
              <a:t>Департамент образования города Москвы</a:t>
            </a:r>
            <a:br>
              <a:rPr lang="ru-RU" sz="1600" dirty="0" smtClean="0">
                <a:latin typeface="+mn-lt"/>
              </a:rPr>
            </a:br>
            <a:r>
              <a:rPr lang="ru-RU" sz="1600" dirty="0" smtClean="0">
                <a:latin typeface="+mn-lt"/>
              </a:rPr>
              <a:t>Государственное бюджетное общеобразовательное учреждение</a:t>
            </a:r>
            <a:br>
              <a:rPr lang="ru-RU" sz="1600" dirty="0" smtClean="0">
                <a:latin typeface="+mn-lt"/>
              </a:rPr>
            </a:br>
            <a:r>
              <a:rPr lang="ru-RU" sz="1600" dirty="0" smtClean="0">
                <a:latin typeface="+mn-lt"/>
              </a:rPr>
              <a:t>города Москвы</a:t>
            </a:r>
            <a:br>
              <a:rPr lang="ru-RU" sz="1600" dirty="0" smtClean="0">
                <a:latin typeface="+mn-lt"/>
              </a:rPr>
            </a:br>
            <a:r>
              <a:rPr lang="ru-RU" sz="1600" dirty="0" smtClean="0">
                <a:latin typeface="+mn-lt"/>
              </a:rPr>
              <a:t>школы №1411</a:t>
            </a:r>
            <a:br>
              <a:rPr lang="ru-RU" sz="1600" dirty="0" smtClean="0">
                <a:latin typeface="+mn-lt"/>
              </a:rPr>
            </a:br>
            <a:r>
              <a:rPr lang="ru-RU" sz="1200" dirty="0" smtClean="0"/>
              <a:t/>
            </a:r>
            <a:br>
              <a:rPr lang="ru-RU" sz="1200" dirty="0" smtClean="0"/>
            </a:br>
            <a:endParaRPr lang="ru-RU" sz="12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975360" y="4612233"/>
            <a:ext cx="9144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ru-RU" sz="1600" dirty="0" smtClean="0"/>
              <a:t>Работу выполнили</a:t>
            </a:r>
          </a:p>
          <a:p>
            <a:pPr algn="l"/>
            <a:r>
              <a:rPr lang="ru-RU" sz="1600" dirty="0"/>
              <a:t>У</a:t>
            </a:r>
            <a:r>
              <a:rPr lang="ru-RU" sz="1600" dirty="0" smtClean="0"/>
              <a:t>ченицы 11 «Г» класса ГБОУ «Школа 1411»</a:t>
            </a:r>
          </a:p>
          <a:p>
            <a:pPr algn="l"/>
            <a:r>
              <a:rPr lang="ru-RU" sz="1600" dirty="0" smtClean="0"/>
              <a:t>Геросина Екатерина и Никулина Анна</a:t>
            </a:r>
          </a:p>
          <a:p>
            <a:pPr algn="l"/>
            <a:r>
              <a:rPr lang="ru-RU" sz="1600" dirty="0" smtClean="0"/>
              <a:t>Руководитель: учитель технологии ГБОУ «Школа 1411» </a:t>
            </a:r>
            <a:r>
              <a:rPr lang="ru-RU" sz="1600" dirty="0" err="1" smtClean="0"/>
              <a:t>Лаздиньш</a:t>
            </a:r>
            <a:r>
              <a:rPr lang="ru-RU" sz="1600" dirty="0" smtClean="0"/>
              <a:t> Елена Анатольевна</a:t>
            </a:r>
          </a:p>
          <a:p>
            <a:pPr algn="l"/>
            <a:r>
              <a:rPr lang="ru-RU" sz="1600" dirty="0" smtClean="0"/>
              <a:t>Москва 2024</a:t>
            </a:r>
            <a:endParaRPr lang="ru-RU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1524000" y="2657633"/>
            <a:ext cx="915385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dirty="0" smtClean="0"/>
              <a:t>ПРОДАЖА ШАРФОВ РУЧНОЙ РАБОТЫ</a:t>
            </a:r>
            <a:endParaRPr lang="ru-RU" sz="4400" dirty="0"/>
          </a:p>
        </p:txBody>
      </p:sp>
    </p:spTree>
    <p:extLst>
      <p:ext uri="{BB962C8B-B14F-4D97-AF65-F5344CB8AC3E}">
        <p14:creationId xmlns:p14="http://schemas.microsoft.com/office/powerpoint/2010/main" val="2077463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88126" y="304165"/>
            <a:ext cx="10515600" cy="1325563"/>
          </a:xfrm>
        </p:spPr>
        <p:txBody>
          <a:bodyPr/>
          <a:lstStyle/>
          <a:p>
            <a:r>
              <a:rPr lang="ru-RU" dirty="0" smtClean="0">
                <a:latin typeface="+mn-lt"/>
              </a:rPr>
              <a:t>АКТУАЛЬНОСТЬ</a:t>
            </a:r>
            <a:endParaRPr lang="ru-RU" dirty="0">
              <a:latin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6925" y="1690688"/>
            <a:ext cx="594907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 smtClean="0"/>
              <a:t>Шарф – самый востребованный аксессуар в холодное время года.</a:t>
            </a:r>
          </a:p>
          <a:p>
            <a:r>
              <a:rPr lang="ru-RU" sz="2800" dirty="0" smtClean="0"/>
              <a:t>А шарф ручной работы греет не только тело, но и душу!</a:t>
            </a:r>
          </a:p>
          <a:p>
            <a:r>
              <a:rPr lang="ru-RU" sz="2800" dirty="0" smtClean="0"/>
              <a:t>Ведь зная, что шарф, который Вы носите, сделан вручную, в каждую петельку которого вложены кропотливая работа и забота, </a:t>
            </a:r>
          </a:p>
          <a:p>
            <a:r>
              <a:rPr lang="ru-RU" sz="2800" dirty="0"/>
              <a:t>д</a:t>
            </a:r>
            <a:r>
              <a:rPr lang="ru-RU" sz="2800" dirty="0" smtClean="0"/>
              <a:t>елает носку более приятной.</a:t>
            </a:r>
          </a:p>
          <a:p>
            <a:r>
              <a:rPr lang="ru-RU" dirty="0" smtClean="0"/>
              <a:t> 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1563" y="365125"/>
            <a:ext cx="4662237" cy="6209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483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8829" y="228961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ru-RU" sz="3100" dirty="0" smtClean="0">
                <a:latin typeface="+mn-lt"/>
              </a:rPr>
              <a:t>Задачи:</a:t>
            </a:r>
            <a:br>
              <a:rPr lang="ru-RU" sz="3100" dirty="0" smtClean="0">
                <a:latin typeface="+mn-lt"/>
              </a:rPr>
            </a:br>
            <a:r>
              <a:rPr lang="ru-RU" sz="2200" dirty="0" smtClean="0">
                <a:latin typeface="+mn-lt"/>
              </a:rPr>
              <a:t>Выяснить сколько материалов и средств будет уходить на изготовление одного шарфа.</a:t>
            </a:r>
            <a:br>
              <a:rPr lang="ru-RU" sz="2200" dirty="0" smtClean="0">
                <a:latin typeface="+mn-lt"/>
              </a:rPr>
            </a:br>
            <a:r>
              <a:rPr lang="ru-RU" sz="2200" dirty="0" smtClean="0">
                <a:latin typeface="+mn-lt"/>
              </a:rPr>
              <a:t>Узнать насколько востребованы шарфы в наше время.</a:t>
            </a:r>
            <a:br>
              <a:rPr lang="ru-RU" sz="2200" dirty="0" smtClean="0">
                <a:latin typeface="+mn-lt"/>
              </a:rPr>
            </a:br>
            <a:r>
              <a:rPr lang="ru-RU" sz="2200" dirty="0" smtClean="0">
                <a:latin typeface="+mn-lt"/>
              </a:rPr>
              <a:t/>
            </a:r>
            <a:br>
              <a:rPr lang="ru-RU" sz="2200" dirty="0" smtClean="0">
                <a:latin typeface="+mn-lt"/>
              </a:rPr>
            </a:br>
            <a:r>
              <a:rPr lang="ru-RU" sz="2800" dirty="0" smtClean="0">
                <a:latin typeface="+mn-lt"/>
              </a:rPr>
              <a:t>Гипотеза:</a:t>
            </a:r>
            <a:br>
              <a:rPr lang="ru-RU" sz="2800" dirty="0" smtClean="0">
                <a:latin typeface="+mn-lt"/>
              </a:rPr>
            </a:br>
            <a:r>
              <a:rPr lang="ru-RU" sz="2000" dirty="0" smtClean="0">
                <a:latin typeface="+mn-lt"/>
              </a:rPr>
              <a:t>Если мы изучим спрос и сделаем определенные расчеты, то сможем создать свой интернет магазин шарфов ручной работы.</a:t>
            </a:r>
            <a:br>
              <a:rPr lang="ru-RU" sz="2000" dirty="0" smtClean="0">
                <a:latin typeface="+mn-lt"/>
              </a:rPr>
            </a:br>
            <a:r>
              <a:rPr lang="ru-RU" sz="2800" dirty="0" smtClean="0">
                <a:latin typeface="+mn-lt"/>
              </a:rPr>
              <a:t/>
            </a:r>
            <a:br>
              <a:rPr lang="ru-RU" sz="2800" dirty="0" smtClean="0">
                <a:latin typeface="+mn-lt"/>
              </a:rPr>
            </a:br>
            <a:r>
              <a:rPr lang="ru-RU" sz="2700" dirty="0" smtClean="0">
                <a:latin typeface="+mn-lt"/>
              </a:rPr>
              <a:t>Методы исследования:</a:t>
            </a:r>
            <a:br>
              <a:rPr lang="ru-RU" sz="2700" dirty="0" smtClean="0">
                <a:latin typeface="+mn-lt"/>
              </a:rPr>
            </a:br>
            <a:r>
              <a:rPr lang="ru-RU" sz="1800" dirty="0" smtClean="0">
                <a:latin typeface="+mn-lt"/>
              </a:rPr>
              <a:t>Опрос.</a:t>
            </a:r>
            <a:br>
              <a:rPr lang="ru-RU" sz="1800" dirty="0" smtClean="0">
                <a:latin typeface="+mn-lt"/>
              </a:rPr>
            </a:br>
            <a:r>
              <a:rPr lang="ru-RU" sz="1800" dirty="0" smtClean="0">
                <a:latin typeface="+mn-lt"/>
              </a:rPr>
              <a:t>Поисковый.</a:t>
            </a:r>
            <a:br>
              <a:rPr lang="ru-RU" sz="1800" dirty="0" smtClean="0">
                <a:latin typeface="+mn-lt"/>
              </a:rPr>
            </a:br>
            <a:r>
              <a:rPr lang="ru-RU" sz="1800" dirty="0" smtClean="0">
                <a:latin typeface="+mn-lt"/>
              </a:rPr>
              <a:t>Вычислительный.</a:t>
            </a:r>
            <a:br>
              <a:rPr lang="ru-RU" sz="1800" dirty="0" smtClean="0">
                <a:latin typeface="+mn-lt"/>
              </a:rPr>
            </a:br>
            <a:r>
              <a:rPr lang="ru-RU" sz="1800" dirty="0" smtClean="0">
                <a:latin typeface="+mn-lt"/>
              </a:rPr>
              <a:t>Сравнительный.</a:t>
            </a:r>
            <a:br>
              <a:rPr lang="ru-RU" sz="1800" dirty="0" smtClean="0">
                <a:latin typeface="+mn-lt"/>
              </a:rPr>
            </a:br>
            <a:r>
              <a:rPr lang="ru-RU" sz="1800" dirty="0" smtClean="0">
                <a:latin typeface="+mn-lt"/>
              </a:rPr>
              <a:t/>
            </a:r>
            <a:br>
              <a:rPr lang="ru-RU" sz="1800" dirty="0" smtClean="0">
                <a:latin typeface="+mn-lt"/>
              </a:rPr>
            </a:br>
            <a:r>
              <a:rPr lang="ru-RU" sz="2700" dirty="0" smtClean="0">
                <a:latin typeface="+mn-lt"/>
              </a:rPr>
              <a:t/>
            </a:r>
            <a:br>
              <a:rPr lang="ru-RU" sz="2700" dirty="0" smtClean="0">
                <a:latin typeface="+mn-lt"/>
              </a:rPr>
            </a:br>
            <a:r>
              <a:rPr lang="ru-RU" sz="2000" dirty="0">
                <a:latin typeface="+mn-lt"/>
              </a:rPr>
              <a:t/>
            </a:r>
            <a:br>
              <a:rPr lang="ru-RU" sz="2000" dirty="0">
                <a:latin typeface="+mn-lt"/>
              </a:rPr>
            </a:br>
            <a:r>
              <a:rPr lang="ru-RU" sz="2000" dirty="0" smtClean="0">
                <a:latin typeface="+mn-lt"/>
              </a:rPr>
              <a:t/>
            </a:r>
            <a:br>
              <a:rPr lang="ru-RU" sz="2000" dirty="0" smtClean="0">
                <a:latin typeface="+mn-lt"/>
              </a:rPr>
            </a:br>
            <a:r>
              <a:rPr lang="ru-RU" sz="2000" u="sng" dirty="0" smtClean="0"/>
              <a:t/>
            </a:r>
            <a:br>
              <a:rPr lang="ru-RU" sz="2000" u="sng" dirty="0" smtClean="0"/>
            </a:br>
            <a:endParaRPr lang="ru-RU" sz="2000" u="sng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1264" y="3615177"/>
            <a:ext cx="2843746" cy="2411259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3761" y="2647110"/>
            <a:ext cx="2439667" cy="4051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121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+mn-lt"/>
              </a:rPr>
              <a:t>ОПРОС</a:t>
            </a:r>
            <a:br>
              <a:rPr lang="ru-RU" dirty="0" smtClean="0">
                <a:latin typeface="+mn-lt"/>
              </a:rPr>
            </a:br>
            <a:endParaRPr lang="ru-RU" dirty="0"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461986"/>
            <a:ext cx="2396014" cy="2396014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3"/>
          <a:srcRect l="21201" t="13876" r="32103" b="10792"/>
          <a:stretch/>
        </p:blipFill>
        <p:spPr>
          <a:xfrm>
            <a:off x="6897076" y="3631775"/>
            <a:ext cx="3692434" cy="297833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435577" y="2724422"/>
            <a:ext cx="4615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i="1" dirty="0" smtClean="0"/>
              <a:t>Носите ли Вы шарф в холодное время года?</a:t>
            </a:r>
            <a:endParaRPr lang="ru-RU" i="1" dirty="0"/>
          </a:p>
        </p:txBody>
      </p:sp>
      <p:sp>
        <p:nvSpPr>
          <p:cNvPr id="7" name="TextBox 6"/>
          <p:cNvSpPr txBox="1"/>
          <p:nvPr/>
        </p:nvSpPr>
        <p:spPr>
          <a:xfrm>
            <a:off x="838200" y="1321356"/>
            <a:ext cx="62645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i="1" dirty="0" smtClean="0"/>
              <a:t>Для Вас важно чтобы изделие было изготовлено вручную?</a:t>
            </a:r>
            <a:endParaRPr lang="ru-RU" i="1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4"/>
          <a:srcRect l="19486" t="17600" r="27943" b="16800"/>
          <a:stretch/>
        </p:blipFill>
        <p:spPr>
          <a:xfrm>
            <a:off x="1828800" y="1919082"/>
            <a:ext cx="4284618" cy="2673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638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79182" y="199662"/>
            <a:ext cx="10515600" cy="1325563"/>
          </a:xfrm>
        </p:spPr>
        <p:txBody>
          <a:bodyPr/>
          <a:lstStyle/>
          <a:p>
            <a:pPr algn="ctr"/>
            <a:r>
              <a:rPr lang="ru-RU" dirty="0" smtClean="0">
                <a:latin typeface="+mn-lt"/>
              </a:rPr>
              <a:t>ЗАТРАТЫ</a:t>
            </a:r>
            <a:endParaRPr lang="ru-RU" dirty="0"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26711" y="1525225"/>
            <a:ext cx="3065289" cy="271789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8" y="4537719"/>
            <a:ext cx="3479800" cy="23202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73200" y="1525225"/>
            <a:ext cx="43383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/>
              <a:t>Стоимость материалов:</a:t>
            </a:r>
            <a:endParaRPr lang="ru-RU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473200" y="2176284"/>
            <a:ext cx="27671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 smtClean="0"/>
              <a:t>Пряжа 3 </a:t>
            </a:r>
            <a:r>
              <a:rPr lang="ru-RU" sz="2000" dirty="0" err="1" smtClean="0"/>
              <a:t>шт</a:t>
            </a:r>
            <a:r>
              <a:rPr lang="ru-RU" sz="2000" dirty="0" smtClean="0"/>
              <a:t> – 481р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 smtClean="0"/>
              <a:t>Спицы 2 пары – 808р</a:t>
            </a:r>
            <a:endParaRPr lang="ru-RU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4003040" y="3312453"/>
            <a:ext cx="29099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Стоимость упаковки: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965145" y="3963512"/>
            <a:ext cx="29857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 err="1" smtClean="0"/>
              <a:t>Крафтовый</a:t>
            </a:r>
            <a:r>
              <a:rPr lang="ru-RU" sz="2000" dirty="0" smtClean="0"/>
              <a:t> пакет – 18р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 smtClean="0"/>
              <a:t>Атласная лента – 20р</a:t>
            </a:r>
            <a:endParaRPr lang="ru-RU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7691120" y="4959195"/>
            <a:ext cx="316439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Общая себестоимость:</a:t>
            </a:r>
          </a:p>
          <a:p>
            <a:endParaRPr lang="ru-RU" dirty="0"/>
          </a:p>
        </p:txBody>
      </p:sp>
      <p:sp>
        <p:nvSpPr>
          <p:cNvPr id="10" name="TextBox 9"/>
          <p:cNvSpPr txBox="1"/>
          <p:nvPr/>
        </p:nvSpPr>
        <p:spPr>
          <a:xfrm>
            <a:off x="7728996" y="5497804"/>
            <a:ext cx="11272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000" dirty="0" smtClean="0"/>
              <a:t>1327р</a:t>
            </a:r>
            <a:endParaRPr lang="ru-RU" sz="2000" dirty="0"/>
          </a:p>
        </p:txBody>
      </p:sp>
    </p:spTree>
    <p:extLst>
      <p:ext uri="{BB962C8B-B14F-4D97-AF65-F5344CB8AC3E}">
        <p14:creationId xmlns:p14="http://schemas.microsoft.com/office/powerpoint/2010/main" val="2426403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51115" y="129993"/>
            <a:ext cx="10515600" cy="1325563"/>
          </a:xfrm>
        </p:spPr>
        <p:txBody>
          <a:bodyPr/>
          <a:lstStyle/>
          <a:p>
            <a:pPr algn="ctr"/>
            <a:r>
              <a:rPr lang="ru-RU" dirty="0" smtClean="0">
                <a:latin typeface="+mn-lt"/>
              </a:rPr>
              <a:t>Создание шарфа</a:t>
            </a:r>
            <a:endParaRPr lang="ru-RU" dirty="0"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681" y="3533106"/>
            <a:ext cx="2340725" cy="3120967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4398" y="4038203"/>
            <a:ext cx="2615870" cy="261587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 rotWithShape="1">
          <a:blip r:embed="rId4"/>
          <a:srcRect t="12259" r="1427" b="6520"/>
          <a:stretch/>
        </p:blipFill>
        <p:spPr>
          <a:xfrm>
            <a:off x="3370479" y="3285899"/>
            <a:ext cx="2730845" cy="3368174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85787" y="3002608"/>
            <a:ext cx="2053949" cy="365146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88090" y="1663334"/>
            <a:ext cx="7555466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Создание шарфа – это кропотливая и небыстрая работа.</a:t>
            </a:r>
          </a:p>
          <a:p>
            <a:r>
              <a:rPr lang="ru-RU" sz="2400" dirty="0" smtClean="0"/>
              <a:t>На создание одного шарфа требуется неделя.</a:t>
            </a:r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49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+mn-lt"/>
              </a:rPr>
              <a:t>Подведение итогов</a:t>
            </a:r>
            <a:endParaRPr lang="ru-RU" dirty="0">
              <a:latin typeface="+mn-lt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9646" y="1690688"/>
            <a:ext cx="3524738" cy="4698054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3962" y="1690688"/>
            <a:ext cx="3298952" cy="4950362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9931" y="2049198"/>
            <a:ext cx="2987299" cy="3981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961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>
                <a:latin typeface="+mn-lt"/>
              </a:rPr>
              <a:t>НАШ ТЕЛЕГРАММ КАНАЛ</a:t>
            </a:r>
            <a:endParaRPr lang="ru-RU" dirty="0">
              <a:latin typeface="+mn-lt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4871" y="1690688"/>
            <a:ext cx="4742257" cy="4669472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39" y="2306320"/>
            <a:ext cx="2330055" cy="4272880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87095" y="1512287"/>
            <a:ext cx="2366705" cy="3466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352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51412" y="2376805"/>
            <a:ext cx="10515600" cy="1325563"/>
          </a:xfrm>
        </p:spPr>
        <p:txBody>
          <a:bodyPr/>
          <a:lstStyle/>
          <a:p>
            <a:pPr algn="ctr"/>
            <a:r>
              <a:rPr lang="ru-RU" dirty="0" smtClean="0">
                <a:latin typeface="+mn-lt"/>
              </a:rPr>
              <a:t>Спасибо за внимание</a:t>
            </a:r>
            <a:endParaRPr lang="ru-RU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4493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216</TotalTime>
  <Words>169</Words>
  <Application>Microsoft Office PowerPoint</Application>
  <PresentationFormat>Широкоэкранный</PresentationFormat>
  <Paragraphs>33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Тема Office</vt:lpstr>
      <vt:lpstr>Департамент образования города Москвы Государственное бюджетное общеобразовательное учреждение города Москвы школы №1411  </vt:lpstr>
      <vt:lpstr>АКТУАЛЬНОСТЬ</vt:lpstr>
      <vt:lpstr>Задачи: Выяснить сколько материалов и средств будет уходить на изготовление одного шарфа. Узнать насколько востребованы шарфы в наше время.  Гипотеза: Если мы изучим спрос и сделаем определенные расчеты, то сможем создать свой интернет магазин шарфов ручной работы.  Методы исследования: Опрос. Поисковый. Вычислительный. Сравнительный.      </vt:lpstr>
      <vt:lpstr>ОПРОС </vt:lpstr>
      <vt:lpstr>ЗАТРАТЫ</vt:lpstr>
      <vt:lpstr>Создание шарфа</vt:lpstr>
      <vt:lpstr>Подведение итогов</vt:lpstr>
      <vt:lpstr>НАШ ТЕЛЕГРАММ КАНАЛ</vt:lpstr>
      <vt:lpstr>Спасибо за внимание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Департамент образования города Москвы Государственное бюджетное общеобразовательное учреждение города Москвы школы №1411</dc:title>
  <dc:creator>екатерина геросина</dc:creator>
  <cp:lastModifiedBy>екатерина геросина</cp:lastModifiedBy>
  <cp:revision>21</cp:revision>
  <cp:lastPrinted>2024-01-22T17:34:10Z</cp:lastPrinted>
  <dcterms:created xsi:type="dcterms:W3CDTF">2024-01-11T16:44:54Z</dcterms:created>
  <dcterms:modified xsi:type="dcterms:W3CDTF">2024-01-22T17:38:34Z</dcterms:modified>
</cp:coreProperties>
</file>

<file path=docProps/thumbnail.jpeg>
</file>